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23317"/>
            <a:chOff x="166654" y="102101"/>
            <a:chExt cx="4861570" cy="6623317"/>
          </a:xfrm>
        </p:grpSpPr>
        <p:pic>
          <p:nvPicPr>
            <p:cNvPr id="13" name="12 Imagen" descr="Rain of Love Birthday Invitation for bo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2331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0823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20229" y="3287365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</a:rPr>
                <a:t>Please join us to Celebrate</a:t>
              </a:r>
              <a:endParaRPr lang="es-AR" sz="2200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72060" y="4621533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2022-11-02T12:35:08Z</dcterms:modified>
</cp:coreProperties>
</file>