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5" name="14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9480" y="3723505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70534" y="4288515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9940" y="3429000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61771" y="4808347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857892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2022-11-02T13:35:05Z</dcterms:modified>
</cp:coreProperties>
</file>