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48598"/>
            <a:ext cx="4965202" cy="6760803"/>
            <a:chOff x="166654" y="48598"/>
            <a:chExt cx="4965202" cy="6760803"/>
          </a:xfrm>
        </p:grpSpPr>
        <p:pic>
          <p:nvPicPr>
            <p:cNvPr id="15" name="14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48598"/>
              <a:ext cx="4965202" cy="6760803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9480" y="3723505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70534" y="4288515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9940" y="3429000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F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1771" y="4808347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85789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2022-11-02T13:34:35Z</dcterms:modified>
</cp:coreProperties>
</file>