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7767" y="31997"/>
            <a:ext cx="4962975" cy="6794006"/>
            <a:chOff x="167767" y="31997"/>
            <a:chExt cx="4962975" cy="6794006"/>
          </a:xfrm>
        </p:grpSpPr>
        <p:pic>
          <p:nvPicPr>
            <p:cNvPr id="15" name="14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767" y="31997"/>
              <a:ext cx="4962975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49480" y="3437753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70534" y="4002763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FFC0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9940" y="3143248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0000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61771" y="4546595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95414" y="5643578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49</cp:revision>
  <dcterms:created xsi:type="dcterms:W3CDTF">2022-08-15T14:52:18Z</dcterms:created>
  <dcterms:modified xsi:type="dcterms:W3CDTF">2022-11-02T13:33:30Z</dcterms:modified>
</cp:coreProperties>
</file>