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5" name="14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9480" y="343775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70534" y="4002763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9940" y="3143248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B0F0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61771" y="4546595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643578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47</cp:revision>
  <dcterms:created xsi:type="dcterms:W3CDTF">2022-08-15T14:52:18Z</dcterms:created>
  <dcterms:modified xsi:type="dcterms:W3CDTF">2022-11-02T13:31:46Z</dcterms:modified>
</cp:coreProperties>
</file>