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3567" y="3723505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33988" y="428851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3429000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14592" y="4763168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55875" y="5763188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2022-11-02T12:16:01Z</dcterms:modified>
</cp:coreProperties>
</file>