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236742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0823" y="2932434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20229" y="2072919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72060" y="3407087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4407107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2022-11-02T12:13:25Z</dcterms:modified>
</cp:coreProperties>
</file>