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00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2" name="11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02973" y="2804694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1624510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463617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95480" y="113846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106113" y="23292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2022-11-03T19:00:42Z</dcterms:modified>
</cp:coreProperties>
</file>