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2" name="11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20558" y="287613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98751" y="1695948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70189" y="535055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13065" y="120990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41627" y="30436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2022-11-03T18:58:47Z</dcterms:modified>
</cp:coreProperties>
</file>