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41" name="40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Wedding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35" name="17 CuadroTexto"/>
            <p:cNvSpPr txBox="1"/>
            <p:nvPr/>
          </p:nvSpPr>
          <p:spPr>
            <a:xfrm>
              <a:off x="1280756" y="2000240"/>
              <a:ext cx="2714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dirty="0" smtClean="0">
                  <a:latin typeface="+mj-lt"/>
                </a:rPr>
                <a:t>WITH THEIR FAMILIES</a:t>
              </a:r>
              <a:endParaRPr lang="es-AR" sz="1200" dirty="0">
                <a:latin typeface="+mj-lt"/>
              </a:endParaRPr>
            </a:p>
          </p:txBody>
        </p:sp>
        <p:sp>
          <p:nvSpPr>
            <p:cNvPr id="36" name="23 CuadroTexto"/>
            <p:cNvSpPr txBox="1"/>
            <p:nvPr/>
          </p:nvSpPr>
          <p:spPr>
            <a:xfrm>
              <a:off x="1084882" y="3937164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37" name="24 Rectángulo"/>
            <p:cNvSpPr/>
            <p:nvPr/>
          </p:nvSpPr>
          <p:spPr>
            <a:xfrm>
              <a:off x="1556726" y="5209590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1045474" y="2336164"/>
              <a:ext cx="31126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045474" y="3264858"/>
              <a:ext cx="31126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2022-10-29T20:38:09Z</dcterms:modified>
</cp:coreProperties>
</file>