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CC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7249" y="31997"/>
            <a:ext cx="4964012" cy="6794006"/>
            <a:chOff x="167249" y="31997"/>
            <a:chExt cx="4964012" cy="6794006"/>
          </a:xfrm>
        </p:grpSpPr>
        <p:pic>
          <p:nvPicPr>
            <p:cNvPr id="13" name="12 Imagen" descr="Girl Birthday Invitation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249" y="31997"/>
              <a:ext cx="4964012" cy="6794006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34200" y="3859887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66CC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455254" y="4431391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CC66FF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 Birthday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34199" y="3571876"/>
              <a:ext cx="345029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+mj-lt"/>
                </a:rPr>
                <a:t>Please join us to Celebrate</a:t>
              </a:r>
              <a:endParaRPr lang="es-AR" sz="22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046491" y="4937024"/>
              <a:ext cx="31738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648579" y="6195316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48</cp:revision>
  <dcterms:created xsi:type="dcterms:W3CDTF">2022-08-15T14:52:18Z</dcterms:created>
  <dcterms:modified xsi:type="dcterms:W3CDTF">2022-10-31T19:18:26Z</dcterms:modified>
</cp:coreProperties>
</file>