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7249" y="31997"/>
            <a:ext cx="4964012" cy="6794006"/>
            <a:chOff x="167249" y="31997"/>
            <a:chExt cx="4964012" cy="6794006"/>
          </a:xfrm>
        </p:grpSpPr>
        <p:pic>
          <p:nvPicPr>
            <p:cNvPr id="13" name="12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49" y="31997"/>
              <a:ext cx="496401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4200" y="379908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55254" y="437058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4199" y="3511071"/>
              <a:ext cx="34502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46491" y="4876219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48579" y="613451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2022-10-31T19:18:04Z</dcterms:modified>
</cp:coreProperties>
</file>