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3" name="12 Imagen" descr="Girl Birthda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5" y="3500438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02089" y="4071942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212427"/>
              <a:ext cx="34502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CCFF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93326" y="4577575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95414" y="5835867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45</cp:revision>
  <dcterms:created xsi:type="dcterms:W3CDTF">2022-08-15T14:52:18Z</dcterms:created>
  <dcterms:modified xsi:type="dcterms:W3CDTF">2022-10-31T19:17:11Z</dcterms:modified>
</cp:coreProperties>
</file>