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FF0066"/>
    <a:srgbClr val="CC66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42900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4071942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9768" y="3171766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600526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2022-10-31T19:01:40Z</dcterms:modified>
</cp:coreProperties>
</file>