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00"/>
    <a:srgbClr val="FF0066"/>
    <a:srgbClr val="CC66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31997"/>
            <a:ext cx="4861570" cy="6653798"/>
            <a:chOff x="166654" y="31997"/>
            <a:chExt cx="4861570" cy="6653798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757672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66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6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81100" y="4400614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CC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59768" y="3500438"/>
              <a:ext cx="3593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2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93326" y="4929198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xxxx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23976" y="609310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2022-10-31T19:01:24Z</dcterms:modified>
</cp:coreProperties>
</file>