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00"/>
    <a:srgbClr val="FF0066"/>
    <a:srgbClr val="CC66FF"/>
    <a:srgbClr val="FF66CC"/>
    <a:srgbClr val="75C7FF"/>
    <a:srgbClr val="FF85D6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31997"/>
            <a:ext cx="4861570" cy="6653798"/>
            <a:chOff x="166654" y="31997"/>
            <a:chExt cx="4861570" cy="6653798"/>
          </a:xfrm>
        </p:grpSpPr>
        <p:pic>
          <p:nvPicPr>
            <p:cNvPr id="11" name="10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721246"/>
              <a:ext cx="34290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0066"/>
                  </a:solidFill>
                  <a:latin typeface="+mj-lt"/>
                </a:rPr>
                <a:t>Name's</a:t>
              </a:r>
              <a:endParaRPr lang="es-AR" sz="4000" b="1" dirty="0">
                <a:solidFill>
                  <a:srgbClr val="FF0066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381099" y="4324657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err="1" smtClean="0">
                  <a:solidFill>
                    <a:srgbClr val="00CCFF"/>
                  </a:solidFill>
                  <a:latin typeface="+mj-lt"/>
                </a:rPr>
                <a:t>xx</a:t>
              </a:r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 Birthday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31206" y="3457518"/>
              <a:ext cx="3593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Please join us to Celebrate</a:t>
              </a:r>
              <a:endParaRPr lang="es-AR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52472" y="4801207"/>
              <a:ext cx="31738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March</a:t>
              </a:r>
              <a:r>
                <a:rPr lang="es-AR" sz="1400" dirty="0" smtClean="0">
                  <a:solidFill>
                    <a:schemeClr val="bg1"/>
                  </a:solidFill>
                </a:rPr>
                <a:t> 5, 20xx  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3pm – 6pm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RSVP 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5947603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birthdayinvitations.online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48</cp:revision>
  <dcterms:created xsi:type="dcterms:W3CDTF">2022-08-15T14:52:18Z</dcterms:created>
  <dcterms:modified xsi:type="dcterms:W3CDTF">2022-10-31T19:00:08Z</dcterms:modified>
</cp:coreProperties>
</file>