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63106" y="372124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63171" y="4324657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CC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38502" y="3429000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FF00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6442" y="4801207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06047" y="594760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2022-10-31T18:57:55Z</dcterms:modified>
</cp:coreProperties>
</file>