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31997"/>
            <a:ext cx="4861570" cy="6653798"/>
            <a:chOff x="166654" y="31997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198686" y="2537940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698751" y="3141351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CC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074082" y="2245694"/>
              <a:ext cx="3593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20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302022" y="3617901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xxxx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841627" y="4764297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46</cp:revision>
  <dcterms:created xsi:type="dcterms:W3CDTF">2022-08-15T14:52:18Z</dcterms:created>
  <dcterms:modified xsi:type="dcterms:W3CDTF">2022-10-31T18:56:45Z</dcterms:modified>
</cp:coreProperties>
</file>