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FF85D6"/>
    <a:srgbClr val="DA8FFF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8178" y="57905"/>
            <a:ext cx="4861570" cy="6653798"/>
            <a:chOff x="168178" y="57905"/>
            <a:chExt cx="4861570" cy="6653798"/>
          </a:xfrm>
        </p:grpSpPr>
        <p:pic>
          <p:nvPicPr>
            <p:cNvPr id="11" name="10 Imagen" descr="Girl Birthday Invitations 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178" y="57905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4" y="318616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1628" y="386822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2857496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32865" y="4345376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9237" y="559303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2022-10-30T22:43:17Z</dcterms:modified>
</cp:coreProperties>
</file>