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FF85D6"/>
    <a:srgbClr val="DA8FFF"/>
    <a:srgbClr val="00CC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72624" y="57905"/>
            <a:ext cx="4852678" cy="6653798"/>
            <a:chOff x="172624" y="57905"/>
            <a:chExt cx="4852678" cy="6653798"/>
          </a:xfrm>
        </p:grpSpPr>
        <p:pic>
          <p:nvPicPr>
            <p:cNvPr id="11" name="10 Imagen" descr="Girl Birthday Invitations 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624" y="57905"/>
              <a:ext cx="4852678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0574" y="2103577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41628" y="2785629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1774905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32865" y="3262785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29237" y="4510444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2022-10-30T22:42:14Z</dcterms:modified>
</cp:coreProperties>
</file>