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FF"/>
    <a:srgbClr val="CC66FF"/>
    <a:srgbClr val="75C7FF"/>
    <a:srgbClr val="FF89C4"/>
    <a:srgbClr val="93C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30" autoAdjust="0"/>
    <p:restoredTop sz="94641" autoAdjust="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30/10/2022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30/10/2022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30/10/2022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30/10/2022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8024834" y="6581025"/>
            <a:ext cx="1845570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err="1" smtClean="0"/>
              <a:t>birthdayinvitations.online</a:t>
            </a:r>
            <a:endParaRPr lang="es-AR" sz="1200" b="1" dirty="0"/>
          </a:p>
        </p:txBody>
      </p:sp>
      <p:grpSp>
        <p:nvGrpSpPr>
          <p:cNvPr id="21" name="20 Grupo"/>
          <p:cNvGrpSpPr/>
          <p:nvPr/>
        </p:nvGrpSpPr>
        <p:grpSpPr>
          <a:xfrm>
            <a:off x="166654" y="60842"/>
            <a:ext cx="4861570" cy="6653798"/>
            <a:chOff x="166654" y="60842"/>
            <a:chExt cx="4861570" cy="6653798"/>
          </a:xfrm>
        </p:grpSpPr>
        <p:pic>
          <p:nvPicPr>
            <p:cNvPr id="9" name="8 Imagen" descr="Girl Birthday Invitations 5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60842"/>
              <a:ext cx="4861570" cy="6653798"/>
            </a:xfrm>
            <a:prstGeom prst="rect">
              <a:avLst/>
            </a:prstGeom>
          </p:spPr>
        </p:pic>
        <p:sp>
          <p:nvSpPr>
            <p:cNvPr id="10" name="9 CuadroTexto"/>
            <p:cNvSpPr txBox="1"/>
            <p:nvPr/>
          </p:nvSpPr>
          <p:spPr>
            <a:xfrm>
              <a:off x="931206" y="3586690"/>
              <a:ext cx="342902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000" b="1" dirty="0" smtClean="0">
                  <a:solidFill>
                    <a:srgbClr val="FF66CC"/>
                  </a:solidFill>
                  <a:latin typeface="+mj-lt"/>
                </a:rPr>
                <a:t>Name's</a:t>
              </a:r>
              <a:endParaRPr lang="es-AR" sz="4000" b="1" dirty="0">
                <a:solidFill>
                  <a:srgbClr val="FF66CC"/>
                </a:solidFill>
                <a:latin typeface="+mj-lt"/>
              </a:endParaRPr>
            </a:p>
          </p:txBody>
        </p:sp>
        <p:sp>
          <p:nvSpPr>
            <p:cNvPr id="11" name="10 CuadroTexto"/>
            <p:cNvSpPr txBox="1"/>
            <p:nvPr/>
          </p:nvSpPr>
          <p:spPr>
            <a:xfrm>
              <a:off x="1427378" y="4217568"/>
              <a:ext cx="23689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400" b="1" dirty="0" err="1" smtClean="0">
                  <a:solidFill>
                    <a:srgbClr val="CC66FF"/>
                  </a:solidFill>
                  <a:latin typeface="+mj-lt"/>
                </a:rPr>
                <a:t>xx</a:t>
              </a:r>
              <a:r>
                <a:rPr lang="es-AR" sz="2400" b="1" dirty="0" smtClean="0">
                  <a:solidFill>
                    <a:srgbClr val="CC66FF"/>
                  </a:solidFill>
                  <a:latin typeface="+mj-lt"/>
                </a:rPr>
                <a:t> </a:t>
              </a:r>
              <a:r>
                <a:rPr lang="es-AR" sz="2400" b="1" dirty="0" smtClean="0">
                  <a:solidFill>
                    <a:srgbClr val="CC66FF"/>
                  </a:solidFill>
                  <a:latin typeface="+mj-lt"/>
                </a:rPr>
                <a:t>Birthday</a:t>
              </a:r>
              <a:endParaRPr lang="es-AR" sz="2400" b="1" dirty="0">
                <a:solidFill>
                  <a:srgbClr val="CC66FF"/>
                </a:solidFill>
                <a:latin typeface="+mj-lt"/>
              </a:endParaRPr>
            </a:p>
          </p:txBody>
        </p:sp>
        <p:sp>
          <p:nvSpPr>
            <p:cNvPr id="12" name="11 CuadroTexto"/>
            <p:cNvSpPr txBox="1"/>
            <p:nvPr/>
          </p:nvSpPr>
          <p:spPr>
            <a:xfrm>
              <a:off x="941839" y="3280113"/>
              <a:ext cx="342902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 smtClean="0">
                  <a:solidFill>
                    <a:srgbClr val="00CCFF"/>
                  </a:solidFill>
                  <a:latin typeface="+mj-lt"/>
                </a:rPr>
                <a:t>Please join us to Celebrate</a:t>
              </a:r>
              <a:endParaRPr lang="es-AR" sz="2200" b="1" dirty="0">
                <a:solidFill>
                  <a:srgbClr val="00CCFF"/>
                </a:solidFill>
                <a:latin typeface="+mj-lt"/>
              </a:endParaRPr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920573" y="4679233"/>
              <a:ext cx="3429024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400" dirty="0" err="1" smtClean="0"/>
                <a:t>March</a:t>
              </a:r>
              <a:r>
                <a:rPr lang="es-AR" sz="1400" dirty="0" smtClean="0"/>
                <a:t> 5, 20xx  </a:t>
              </a:r>
            </a:p>
            <a:p>
              <a:pPr algn="ctr"/>
              <a:r>
                <a:rPr lang="es-AR" sz="1400" dirty="0" smtClean="0"/>
                <a:t>3pm – 6pm</a:t>
              </a:r>
            </a:p>
            <a:p>
              <a:pPr algn="ctr"/>
              <a:r>
                <a:rPr lang="es-AR" sz="1400" dirty="0" err="1" smtClean="0"/>
                <a:t>xxxxxxxxxxxxxxxxxxxxxxxxx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</a:t>
              </a:r>
              <a:endParaRPr lang="es-AR" sz="1400" dirty="0" smtClean="0"/>
            </a:p>
            <a:p>
              <a:pPr algn="ctr"/>
              <a:r>
                <a:rPr lang="es-AR" sz="1400" dirty="0" smtClean="0"/>
                <a:t>RSVP  </a:t>
              </a:r>
              <a:r>
                <a:rPr lang="es-AR" sz="1400" dirty="0" err="1" smtClean="0"/>
                <a:t>xxx</a:t>
              </a:r>
              <a:r>
                <a:rPr lang="es-AR" sz="1400" dirty="0" smtClean="0"/>
                <a:t> xxxx </a:t>
              </a:r>
              <a:r>
                <a:rPr lang="es-AR" sz="1400" dirty="0" err="1" smtClean="0"/>
                <a:t>xxxxxxxxxxxxxxxx</a:t>
              </a:r>
              <a:endParaRPr lang="es-AR" sz="1400" dirty="0" smtClean="0"/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1572470" y="5822241"/>
              <a:ext cx="211827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AR" sz="1400" b="1" dirty="0" smtClean="0"/>
                <a:t>birthdayinvitations.online</a:t>
              </a:r>
              <a:endParaRPr lang="es-AR" sz="1400" b="1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23</Words>
  <Application>Microsoft Office PowerPoint</Application>
  <PresentationFormat>A4 (210 x 297 mm)</PresentationFormat>
  <Paragraphs>10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35</cp:revision>
  <dcterms:created xsi:type="dcterms:W3CDTF">2022-08-15T14:52:18Z</dcterms:created>
  <dcterms:modified xsi:type="dcterms:W3CDTF">2022-10-30T14:14:14Z</dcterms:modified>
</cp:coreProperties>
</file>