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9" name="8 Imagen" descr="Girl Birthda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899307" y="3629222"/>
              <a:ext cx="3429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395479" y="4260100"/>
              <a:ext cx="2368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09940" y="3322645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88674" y="472176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40571" y="58647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2022-10-30T14:13:38Z</dcterms:modified>
</cp:coreProperties>
</file>