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15th Birthday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2024042" y="2300296"/>
              <a:ext cx="24288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Name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381232" y="1078226"/>
              <a:ext cx="185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A</a:t>
              </a:r>
              <a:endParaRPr lang="es-ES" sz="12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309794" y="2047580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</a:rPr>
                <a:t>HONORING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8" name="23 CuadroTexto"/>
            <p:cNvSpPr txBox="1"/>
            <p:nvPr/>
          </p:nvSpPr>
          <p:spPr>
            <a:xfrm>
              <a:off x="1656219" y="3031637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9" name="24 Rectángulo"/>
            <p:cNvSpPr/>
            <p:nvPr/>
          </p:nvSpPr>
          <p:spPr>
            <a:xfrm>
              <a:off x="2128063" y="426423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2022-10-29T16:57:44Z</dcterms:modified>
</cp:coreProperties>
</file>