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15th Birthday Invitation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309662" y="2800362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Name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523976" y="1578292"/>
              <a:ext cx="2643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FOR A</a:t>
              </a:r>
              <a:endParaRPr lang="es-ES" sz="1200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595414" y="2547646"/>
              <a:ext cx="2214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latin typeface="+mj-lt"/>
                </a:rPr>
                <a:t>HONORING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8" name="23 CuadroTexto"/>
            <p:cNvSpPr txBox="1"/>
            <p:nvPr/>
          </p:nvSpPr>
          <p:spPr>
            <a:xfrm>
              <a:off x="1188052" y="3531703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19" name="24 Rectángulo"/>
            <p:cNvSpPr/>
            <p:nvPr/>
          </p:nvSpPr>
          <p:spPr>
            <a:xfrm>
              <a:off x="1659896" y="4764297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2022-10-29T16:56:31Z</dcterms:modified>
</cp:coreProperties>
</file>