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Mother's Day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20" name="19 Rectángulo"/>
            <p:cNvSpPr/>
            <p:nvPr/>
          </p:nvSpPr>
          <p:spPr>
            <a:xfrm>
              <a:off x="1750108" y="4866513"/>
              <a:ext cx="1845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err="1" smtClean="0"/>
                <a:t>birthdayinvitations.online</a:t>
              </a:r>
              <a:endParaRPr lang="es-AR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95348" y="1571612"/>
              <a:ext cx="3214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 smtClean="0">
                  <a:latin typeface="+mj-lt"/>
                </a:rPr>
                <a:t>PLEASE JOIN US FOR A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195766"/>
              <a:ext cx="3500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2022-10-30T11:46:11Z</dcterms:modified>
</cp:coreProperties>
</file>