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Mexican Fiesta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1738290" y="364331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FF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024042" y="426274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745930" y="4730074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2199426" y="597874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3429000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  <a:latin typeface="+mj-lt"/>
                </a:rPr>
                <a:t>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2022-10-30T12:55:37Z</dcterms:modified>
</cp:coreProperties>
</file>