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Mexican Fiesta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1188052" y="3071810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FF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473804" y="369124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95692" y="4158570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649188" y="540723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312655" y="2857496"/>
              <a:ext cx="2714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  <a:latin typeface="+mj-lt"/>
                </a:rPr>
                <a:t>CELEBRATING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2022-10-30T12:54:55Z</dcterms:modified>
</cp:coreProperties>
</file>