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5" name="14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881167" y="1680684"/>
              <a:ext cx="3000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238356" y="2284095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817368" y="1357298"/>
              <a:ext cx="3143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024042" y="2738620"/>
              <a:ext cx="28970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406100" y="390704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2022-10-31T18:18:40Z</dcterms:modified>
</cp:coreProperties>
</file>