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00CC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15" name="14 Imagen" descr="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3" y="103774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52538" y="1641153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CC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27869" y="745496"/>
              <a:ext cx="3593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C66FF"/>
                  </a:solidFill>
                  <a:latin typeface="+mj-lt"/>
                </a:rPr>
                <a:t>Please join us to Celebrate</a:t>
              </a:r>
              <a:endParaRPr lang="es-AR" sz="20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55809" y="2095678"/>
              <a:ext cx="31738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312122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46</cp:revision>
  <dcterms:created xsi:type="dcterms:W3CDTF">2022-08-15T14:52:18Z</dcterms:created>
  <dcterms:modified xsi:type="dcterms:W3CDTF">2022-10-31T18:17:31Z</dcterms:modified>
</cp:coreProperties>
</file>