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66FF"/>
    <a:srgbClr val="00CCFF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3" autoAdjust="0"/>
    <p:restoredTop sz="94641" autoAdjust="0"/>
  </p:normalViewPr>
  <p:slideViewPr>
    <p:cSldViewPr>
      <p:cViewPr>
        <p:scale>
          <a:sx n="60" d="100"/>
          <a:sy n="60" d="100"/>
        </p:scale>
        <p:origin x="-1368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57905"/>
            <a:ext cx="4861570" cy="6653798"/>
            <a:chOff x="166654" y="57905"/>
            <a:chExt cx="4861570" cy="6653798"/>
          </a:xfrm>
        </p:grpSpPr>
        <p:pic>
          <p:nvPicPr>
            <p:cNvPr id="11" name="10 Imagen" descr="Ladybug Birthday Part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57905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328612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02089" y="3968176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latin typeface="+mj-lt"/>
                </a:rPr>
                <a:t>xx</a:t>
              </a:r>
              <a:r>
                <a:rPr lang="es-AR" sz="2400" b="1" dirty="0" smtClean="0">
                  <a:latin typeface="+mj-lt"/>
                </a:rPr>
                <a:t> Birthday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88330" y="3000372"/>
              <a:ext cx="3593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Please join us to Celebrate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93326" y="4445332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48844" y="569299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43</cp:revision>
  <dcterms:created xsi:type="dcterms:W3CDTF">2022-08-15T14:52:18Z</dcterms:created>
  <dcterms:modified xsi:type="dcterms:W3CDTF">2022-10-31T14:04:29Z</dcterms:modified>
</cp:coreProperties>
</file>