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  <a:srgbClr val="FF3BBE"/>
    <a:srgbClr val="00A7E2"/>
    <a:srgbClr val="DA8FFF"/>
    <a:srgbClr val="CC66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8197"/>
            <a:ext cx="4861570" cy="6653798"/>
            <a:chOff x="166654" y="108197"/>
            <a:chExt cx="4861570" cy="6653798"/>
          </a:xfrm>
        </p:grpSpPr>
        <p:pic>
          <p:nvPicPr>
            <p:cNvPr id="11" name="10 Imagen" descr="Kawaii Birth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81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51203" y="341537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90141" y="3986878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DA8F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8041" y="3186287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CCFF"/>
                  </a:solidFill>
                  <a:latin typeface="+mj-lt"/>
                </a:rPr>
                <a:t>Please join us to Celebrate</a:t>
              </a:r>
              <a:endParaRPr lang="es-AR" sz="20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28213" y="4415506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92686" y="5558514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44</cp:revision>
  <dcterms:created xsi:type="dcterms:W3CDTF">2022-08-15T14:52:18Z</dcterms:created>
  <dcterms:modified xsi:type="dcterms:W3CDTF">2022-10-30T21:35:14Z</dcterms:modified>
</cp:coreProperties>
</file>