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FF3BBE"/>
    <a:srgbClr val="00A7E2"/>
    <a:srgbClr val="DA8FFF"/>
    <a:srgbClr val="CC66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8197"/>
            <a:ext cx="4861570" cy="6653798"/>
            <a:chOff x="166654" y="108197"/>
            <a:chExt cx="4861570" cy="6653798"/>
          </a:xfrm>
        </p:grpSpPr>
        <p:pic>
          <p:nvPicPr>
            <p:cNvPr id="11" name="10 Imagen" descr="Kawaii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81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3735" y="341537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32673" y="398687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DA8F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20573" y="3186287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70745" y="4415506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35218" y="555851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43</cp:revision>
  <dcterms:created xsi:type="dcterms:W3CDTF">2022-08-15T14:52:18Z</dcterms:created>
  <dcterms:modified xsi:type="dcterms:W3CDTF">2022-10-30T21:34:55Z</dcterms:modified>
</cp:coreProperties>
</file>