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26" name="25 Grupo"/>
          <p:cNvGrpSpPr/>
          <p:nvPr/>
        </p:nvGrpSpPr>
        <p:grpSpPr>
          <a:xfrm>
            <a:off x="166654" y="60842"/>
            <a:ext cx="4861570" cy="6653798"/>
            <a:chOff x="166654" y="60842"/>
            <a:chExt cx="4861570" cy="6653798"/>
          </a:xfrm>
        </p:grpSpPr>
        <p:pic>
          <p:nvPicPr>
            <p:cNvPr id="12" name="11 Imagen" descr="Graduation invitation template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0842"/>
              <a:ext cx="4861570" cy="6653798"/>
            </a:xfrm>
            <a:prstGeom prst="rect">
              <a:avLst/>
            </a:prstGeom>
          </p:spPr>
        </p:pic>
        <p:sp>
          <p:nvSpPr>
            <p:cNvPr id="13" name="12 CuadroTexto"/>
            <p:cNvSpPr txBox="1"/>
            <p:nvPr/>
          </p:nvSpPr>
          <p:spPr>
            <a:xfrm>
              <a:off x="896936" y="2931565"/>
              <a:ext cx="34290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200" b="1" dirty="0" smtClean="0">
                  <a:latin typeface="+mj-lt"/>
                </a:rPr>
                <a:t>Graduation Party</a:t>
              </a:r>
              <a:endParaRPr lang="es-AR" sz="3200" b="1" dirty="0">
                <a:latin typeface="+mj-lt"/>
              </a:endParaRP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857182" y="2701348"/>
              <a:ext cx="3500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200" b="1" dirty="0" smtClean="0">
                  <a:latin typeface="+mj-lt"/>
                  <a:ea typeface="A little sunshine" pitchFamily="2" charset="0"/>
                </a:rPr>
                <a:t>PLEASE JOIN US FOR A</a:t>
              </a:r>
              <a:endParaRPr lang="es-AR" sz="1200" b="1" dirty="0">
                <a:latin typeface="+mj-lt"/>
                <a:ea typeface="A little sunshine" pitchFamily="2" charset="0"/>
              </a:endParaRPr>
            </a:p>
          </p:txBody>
        </p:sp>
        <p:sp>
          <p:nvSpPr>
            <p:cNvPr id="22" name="20 CuadroTexto"/>
            <p:cNvSpPr txBox="1"/>
            <p:nvPr/>
          </p:nvSpPr>
          <p:spPr>
            <a:xfrm>
              <a:off x="873083" y="3509191"/>
              <a:ext cx="35004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200" b="1" dirty="0" smtClean="0">
                  <a:latin typeface="+mj-lt"/>
                </a:rPr>
                <a:t>HONORING</a:t>
              </a:r>
              <a:endParaRPr lang="es-AR" sz="1200" b="1" dirty="0"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57181" y="3700678"/>
              <a:ext cx="35004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C000"/>
                  </a:solidFill>
                  <a:latin typeface="+mj-lt"/>
                  <a:cs typeface="Times New Roman" pitchFamily="18" charset="0"/>
                </a:rPr>
                <a:t>Name</a:t>
              </a:r>
              <a:endParaRPr lang="es-AR" sz="4000" b="1" dirty="0">
                <a:solidFill>
                  <a:srgbClr val="FFC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28619" y="4414842"/>
              <a:ext cx="335758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dirty="0" smtClean="0"/>
                <a:t>March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595414" y="5715016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24</Words>
  <Application>Microsoft Office PowerPoint</Application>
  <PresentationFormat>A4 (210 x 297 mm)</PresentationFormat>
  <Paragraphs>11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29</cp:revision>
  <dcterms:created xsi:type="dcterms:W3CDTF">2022-08-15T14:52:18Z</dcterms:created>
  <dcterms:modified xsi:type="dcterms:W3CDTF">2022-10-30T13:18:02Z</dcterms:modified>
</cp:coreProperties>
</file>