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Glow birthday invitation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2" name="35 CuadroTexto"/>
            <p:cNvSpPr txBox="1"/>
            <p:nvPr/>
          </p:nvSpPr>
          <p:spPr>
            <a:xfrm>
              <a:off x="1095348" y="3214686"/>
              <a:ext cx="3143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4000" b="1" dirty="0" smtClean="0">
                  <a:solidFill>
                    <a:srgbClr val="FF3399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3399"/>
                </a:solidFill>
                <a:latin typeface="+mj-lt"/>
              </a:endParaRPr>
            </a:p>
          </p:txBody>
        </p:sp>
        <p:sp>
          <p:nvSpPr>
            <p:cNvPr id="13" name="36 CuadroTexto"/>
            <p:cNvSpPr txBox="1"/>
            <p:nvPr/>
          </p:nvSpPr>
          <p:spPr>
            <a:xfrm>
              <a:off x="1595414" y="3948474"/>
              <a:ext cx="2054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2400" b="1" dirty="0" err="1" smtClean="0">
                  <a:solidFill>
                    <a:srgbClr val="FFFF0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Birthday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" name="37 CuadroTexto"/>
            <p:cNvSpPr txBox="1"/>
            <p:nvPr/>
          </p:nvSpPr>
          <p:spPr>
            <a:xfrm>
              <a:off x="1166786" y="4487242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March</a:t>
              </a:r>
              <a:r>
                <a:rPr lang="es-AR" sz="1400" dirty="0" smtClean="0">
                  <a:solidFill>
                    <a:schemeClr val="bg1"/>
                  </a:solidFill>
                </a:rPr>
                <a:t>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38 Rectángulo"/>
            <p:cNvSpPr/>
            <p:nvPr/>
          </p:nvSpPr>
          <p:spPr>
            <a:xfrm>
              <a:off x="1620282" y="5835867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44 CuadroTexto"/>
            <p:cNvSpPr txBox="1"/>
            <p:nvPr/>
          </p:nvSpPr>
          <p:spPr>
            <a:xfrm>
              <a:off x="1166786" y="2857496"/>
              <a:ext cx="3071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2000" b="1" dirty="0" smtClean="0">
                  <a:solidFill>
                    <a:schemeClr val="bg1"/>
                  </a:solidFill>
                  <a:latin typeface="+mj-lt"/>
                </a:rPr>
                <a:t>FOR</a:t>
              </a:r>
              <a:endParaRPr lang="es-AR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41</cp:revision>
  <dcterms:created xsi:type="dcterms:W3CDTF">2022-08-15T14:52:18Z</dcterms:created>
  <dcterms:modified xsi:type="dcterms:W3CDTF">2022-10-30T20:54:03Z</dcterms:modified>
</cp:coreProperties>
</file>