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Glow birthday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2" name="35 CuadroTexto"/>
            <p:cNvSpPr txBox="1"/>
            <p:nvPr/>
          </p:nvSpPr>
          <p:spPr>
            <a:xfrm>
              <a:off x="1166786" y="2471788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4000" b="1" dirty="0" smtClean="0">
                  <a:solidFill>
                    <a:srgbClr val="FF3399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13" name="36 CuadroTexto"/>
            <p:cNvSpPr txBox="1"/>
            <p:nvPr/>
          </p:nvSpPr>
          <p:spPr>
            <a:xfrm>
              <a:off x="1666852" y="3091218"/>
              <a:ext cx="2054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" name="37 CuadroTexto"/>
            <p:cNvSpPr txBox="1"/>
            <p:nvPr/>
          </p:nvSpPr>
          <p:spPr>
            <a:xfrm>
              <a:off x="1238224" y="3558548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38 Rectángulo"/>
            <p:cNvSpPr/>
            <p:nvPr/>
          </p:nvSpPr>
          <p:spPr>
            <a:xfrm>
              <a:off x="1691720" y="476429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44 CuadroTexto"/>
            <p:cNvSpPr txBox="1"/>
            <p:nvPr/>
          </p:nvSpPr>
          <p:spPr>
            <a:xfrm>
              <a:off x="1238224" y="2214554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000" b="1" dirty="0" smtClean="0">
                  <a:solidFill>
                    <a:schemeClr val="bg1"/>
                  </a:solidFill>
                  <a:latin typeface="+mj-lt"/>
                </a:rPr>
                <a:t>FOR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2022-10-30T20:52:00Z</dcterms:modified>
</cp:coreProperties>
</file>