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Girl Birthday Invitations 1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50043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414338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06603" y="3211305"/>
              <a:ext cx="35931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649013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90730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2022-10-31T17:57:05Z</dcterms:modified>
</cp:coreProperties>
</file>