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CC66FF"/>
    <a:srgbClr val="FF66CC"/>
    <a:srgbClr val="75C7FF"/>
    <a:srgbClr val="FF85D6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11" name="10 Imagen" descr="Girl Birthday Invitations 1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5" y="3329044"/>
              <a:ext cx="342902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66CC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66CC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402089" y="3971986"/>
              <a:ext cx="23574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00CC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 Birthday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06603" y="3039911"/>
              <a:ext cx="359316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rgbClr val="00CCFF"/>
                  </a:solidFill>
                  <a:latin typeface="+mj-lt"/>
                </a:rPr>
                <a:t>Please join us to Celebrate</a:t>
              </a:r>
              <a:endParaRPr lang="es-AR" sz="22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93326" y="4477619"/>
              <a:ext cx="3173856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95414" y="5735911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45</cp:revision>
  <dcterms:created xsi:type="dcterms:W3CDTF">2022-08-15T14:52:18Z</dcterms:created>
  <dcterms:modified xsi:type="dcterms:W3CDTF">2022-10-31T17:55:31Z</dcterms:modified>
</cp:coreProperties>
</file>