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irl Birthday Invitations 1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32904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397198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27869" y="3039911"/>
              <a:ext cx="3593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477619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73591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44</cp:revision>
  <dcterms:created xsi:type="dcterms:W3CDTF">2022-08-15T14:52:18Z</dcterms:created>
  <dcterms:modified xsi:type="dcterms:W3CDTF">2022-10-31T17:54:56Z</dcterms:modified>
</cp:coreProperties>
</file>