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2" name="11 Imagen" descr="Baptismal Invitation Template For Girl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1005637" y="4063189"/>
              <a:ext cx="3286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9C4"/>
                  </a:solidFill>
                </a:rPr>
                <a:t>Name</a:t>
              </a:r>
              <a:endParaRPr lang="es-AR" sz="4000" b="1" dirty="0">
                <a:solidFill>
                  <a:srgbClr val="FF89C4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023910" y="2521572"/>
              <a:ext cx="32861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PLEASE JOIN US FOR THE</a:t>
              </a:r>
              <a:endParaRPr lang="es-ES" sz="1200" b="1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023910" y="3786190"/>
              <a:ext cx="3214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b="1" dirty="0" smtClean="0">
                  <a:latin typeface="+mj-lt"/>
                </a:rPr>
                <a:t>OF OUR DAUGHTER</a:t>
              </a:r>
              <a:endParaRPr lang="es-AR" sz="1200" b="1" dirty="0">
                <a:latin typeface="+mj-lt"/>
              </a:endParaRPr>
            </a:p>
          </p:txBody>
        </p:sp>
        <p:sp>
          <p:nvSpPr>
            <p:cNvPr id="22" name="23 CuadroTexto"/>
            <p:cNvSpPr txBox="1"/>
            <p:nvPr/>
          </p:nvSpPr>
          <p:spPr>
            <a:xfrm>
              <a:off x="809596" y="4708197"/>
              <a:ext cx="35719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3" name="24 Rectángulo"/>
            <p:cNvSpPr/>
            <p:nvPr/>
          </p:nvSpPr>
          <p:spPr>
            <a:xfrm>
              <a:off x="1609649" y="590269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25</cp:revision>
  <dcterms:created xsi:type="dcterms:W3CDTF">2022-08-15T14:52:18Z</dcterms:created>
  <dcterms:modified xsi:type="dcterms:W3CDTF">2022-10-29T19:43:37Z</dcterms:modified>
</cp:coreProperties>
</file>