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Baptismal Invitation Template For Girl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05637" y="4282117"/>
              <a:ext cx="328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Name</a:t>
              </a:r>
              <a:endParaRPr lang="es-AR" sz="4000" b="1" dirty="0">
                <a:solidFill>
                  <a:srgbClr val="FF89C4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23910" y="2580497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THE</a:t>
              </a:r>
              <a:endParaRPr lang="es-ES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23910" y="4005118"/>
              <a:ext cx="3214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>
                  <a:latin typeface="+mj-lt"/>
                </a:rPr>
                <a:t>OF OUR DAUGHTER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22" name="23 CuadroTexto"/>
            <p:cNvSpPr txBox="1"/>
            <p:nvPr/>
          </p:nvSpPr>
          <p:spPr>
            <a:xfrm>
              <a:off x="809596" y="4927125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3" name="24 Rectángulo"/>
            <p:cNvSpPr/>
            <p:nvPr/>
          </p:nvSpPr>
          <p:spPr>
            <a:xfrm>
              <a:off x="1609649" y="612161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2022-10-29T19:43:07Z</dcterms:modified>
</cp:coreProperties>
</file>