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CCFF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3" autoAdjust="0"/>
    <p:restoredTop sz="94641" autoAdjust="0"/>
  </p:normalViewPr>
  <p:slideViewPr>
    <p:cSldViewPr>
      <p:cViewPr>
        <p:scale>
          <a:sx n="60" d="100"/>
          <a:sy n="60" d="100"/>
        </p:scale>
        <p:origin x="-1368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Girl Birthday Invitations 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78619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2089" y="4378960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92D05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77697" y="3500438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Please join us to Celebrate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03959" y="4807588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3976" y="5736282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47</cp:revision>
  <dcterms:created xsi:type="dcterms:W3CDTF">2022-08-15T14:52:18Z</dcterms:created>
  <dcterms:modified xsi:type="dcterms:W3CDTF">2022-10-31T14:30:39Z</dcterms:modified>
</cp:coreProperties>
</file>