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Girl Birthday Invitations 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47482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403983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77697" y="3211094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03959" y="4545465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0282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44</cp:revision>
  <dcterms:created xsi:type="dcterms:W3CDTF">2022-08-15T14:52:18Z</dcterms:created>
  <dcterms:modified xsi:type="dcterms:W3CDTF">2022-10-31T14:27:18Z</dcterms:modified>
</cp:coreProperties>
</file>