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8879" y="102101"/>
            <a:ext cx="4857120" cy="6653798"/>
            <a:chOff x="168879" y="102101"/>
            <a:chExt cx="4857120" cy="6653798"/>
          </a:xfrm>
        </p:grpSpPr>
        <p:pic>
          <p:nvPicPr>
            <p:cNvPr id="11" name="10 Imagen" descr="Girl Birthday Invitations 2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879" y="102101"/>
              <a:ext cx="485712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392430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5D6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07273" y="4500570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600452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11210" y="4977726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32608" y="6193057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2022-10-30T15:10:18Z</dcterms:modified>
</cp:coreProperties>
</file>