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DA8FFF"/>
    <a:srgbClr val="FF85D6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37" name="36 Grupo"/>
          <p:cNvGrpSpPr/>
          <p:nvPr/>
        </p:nvGrpSpPr>
        <p:grpSpPr>
          <a:xfrm>
            <a:off x="192013" y="65891"/>
            <a:ext cx="4914484" cy="6726218"/>
            <a:chOff x="192013" y="65891"/>
            <a:chExt cx="4914484" cy="6726218"/>
          </a:xfrm>
        </p:grpSpPr>
        <p:pic>
          <p:nvPicPr>
            <p:cNvPr id="36" name="35 Imagen" descr="Girl Birthday Invitations 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013" y="65891"/>
              <a:ext cx="4914484" cy="672621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809728" y="3550680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952604" y="4165347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92D050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523976" y="3357562"/>
              <a:ext cx="30003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j-lt"/>
                </a:rPr>
                <a:t>Please join us to Celebrate</a:t>
              </a:r>
              <a:endParaRPr lang="es-AR" sz="16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952604" y="4555574"/>
              <a:ext cx="250033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2048910" y="5715016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42</cp:revision>
  <dcterms:created xsi:type="dcterms:W3CDTF">2022-08-15T14:52:18Z</dcterms:created>
  <dcterms:modified xsi:type="dcterms:W3CDTF">2022-10-30T21:20:09Z</dcterms:modified>
</cp:coreProperties>
</file>