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37" name="36 Grupo"/>
          <p:cNvGrpSpPr/>
          <p:nvPr/>
        </p:nvGrpSpPr>
        <p:grpSpPr>
          <a:xfrm>
            <a:off x="192013" y="65891"/>
            <a:ext cx="4914484" cy="6726218"/>
            <a:chOff x="192013" y="65891"/>
            <a:chExt cx="4914484" cy="6726218"/>
          </a:xfrm>
        </p:grpSpPr>
        <p:pic>
          <p:nvPicPr>
            <p:cNvPr id="36" name="35 Imagen" descr="Girl Birthday Invitations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013" y="65891"/>
              <a:ext cx="4914484" cy="672621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23976" y="3495676"/>
              <a:ext cx="29289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809728" y="4110343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92D05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465238" y="3231120"/>
              <a:ext cx="3000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Please join us to Celebrate</a:t>
              </a:r>
              <a:endParaRPr lang="es-AR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666852" y="4500570"/>
              <a:ext cx="27146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952604" y="5715016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2022-10-30T21:19:11Z</dcterms:modified>
</cp:coreProperties>
</file>