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37" name="36 Grupo"/>
          <p:cNvGrpSpPr/>
          <p:nvPr/>
        </p:nvGrpSpPr>
        <p:grpSpPr>
          <a:xfrm>
            <a:off x="167249" y="31997"/>
            <a:ext cx="4964012" cy="6794006"/>
            <a:chOff x="167249" y="31997"/>
            <a:chExt cx="4964012" cy="6794006"/>
          </a:xfrm>
        </p:grpSpPr>
        <p:pic>
          <p:nvPicPr>
            <p:cNvPr id="36" name="35 Imagen" descr="Girl Birthday Invitations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249" y="31997"/>
              <a:ext cx="496401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9773" y="361315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04111" y="4189418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92D05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3289300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82648" y="4666574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40920" y="584380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2022-10-30T21:18:06Z</dcterms:modified>
</cp:coreProperties>
</file>