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92013" y="31997"/>
            <a:ext cx="4914484" cy="6794006"/>
            <a:chOff x="192013" y="31997"/>
            <a:chExt cx="4914484" cy="6794006"/>
          </a:xfrm>
        </p:grpSpPr>
        <p:pic>
          <p:nvPicPr>
            <p:cNvPr id="36" name="35 Imagen" descr="Girl Birthday Invitation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13" y="31997"/>
              <a:ext cx="4914484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654153" y="378142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218491" y="4396095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952604" y="3516872"/>
              <a:ext cx="300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Please join us to Celebrate</a:t>
              </a:r>
              <a:endParaRPr lang="es-AR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797028" y="4902655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309794" y="612161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2022-10-30T21:17:17Z</dcterms:modified>
</cp:coreProperties>
</file>