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37" name="36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36" name="35 Imagen" descr="Girl Birthday Invitations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1835" y="353853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96173" y="4114804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92D05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44534" y="3214686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74710" y="4591960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71082" y="58072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2022-10-30T21:16:16Z</dcterms:modified>
</cp:coreProperties>
</file>