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DA8FFF"/>
    <a:srgbClr val="FF85D6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50" d="100"/>
          <a:sy n="50" d="100"/>
        </p:scale>
        <p:origin x="-1668" y="-3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37" name="36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36" name="35 Imagen" descr="Girl Birthday Invitations 7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5" y="2566982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45373" y="3143248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92D050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92D050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92D05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93734" y="2243130"/>
              <a:ext cx="34290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CCFF"/>
                  </a:solidFill>
                  <a:latin typeface="+mj-lt"/>
                </a:rPr>
                <a:t>Please join us to Celebrate</a:t>
              </a:r>
              <a:endParaRPr lang="es-AR" sz="22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023910" y="3620404"/>
              <a:ext cx="31738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620282" y="4835735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37</cp:revision>
  <dcterms:created xsi:type="dcterms:W3CDTF">2022-08-15T14:52:18Z</dcterms:created>
  <dcterms:modified xsi:type="dcterms:W3CDTF">2022-10-30T21:15:46Z</dcterms:modified>
</cp:coreProperties>
</file>