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Emoji Girls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1179486" y="3143248"/>
              <a:ext cx="3000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66CC"/>
                  </a:solidFill>
                </a:rPr>
                <a:t>Name</a:t>
              </a:r>
              <a:endParaRPr lang="es-AR" sz="4800" b="1" dirty="0">
                <a:solidFill>
                  <a:srgbClr val="FF66CC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335062" y="3795515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Is turning </a:t>
              </a:r>
              <a:r>
                <a:rPr lang="es-AR" sz="2800" b="1" dirty="0" err="1" smtClean="0">
                  <a:solidFill>
                    <a:srgbClr val="00CCFF"/>
                  </a:solidFill>
                  <a:ea typeface="A little sunshine" pitchFamily="2" charset="0"/>
                </a:rPr>
                <a:t>xx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52472" y="4259713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574148" y="555011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2022-10-30T19:44:18Z</dcterms:modified>
</cp:coreProperties>
</file>